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9"/>
  </p:notesMasterIdLst>
  <p:sldIdLst>
    <p:sldId id="266" r:id="rId5"/>
    <p:sldId id="261" r:id="rId6"/>
    <p:sldId id="418" r:id="rId7"/>
    <p:sldId id="416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ke Daemen" initials="MD" lastIdx="3" clrIdx="0">
    <p:extLst>
      <p:ext uri="{19B8F6BF-5375-455C-9EA6-DF929625EA0E}">
        <p15:presenceInfo xmlns:p15="http://schemas.microsoft.com/office/powerpoint/2012/main" userId="S::m.daemen@saxion.nl::8ff2e312-a0e0-40b0-bf0e-2c8a221ed3f3" providerId="AD"/>
      </p:ext>
    </p:extLst>
  </p:cmAuthor>
  <p:cmAuthor id="2" name="Christian Struck" initials="CS" lastIdx="3" clrIdx="1">
    <p:extLst>
      <p:ext uri="{19B8F6BF-5375-455C-9EA6-DF929625EA0E}">
        <p15:presenceInfo xmlns:p15="http://schemas.microsoft.com/office/powerpoint/2012/main" userId="S::c.struck@saxion.nl::9cf82f7d-d037-4898-88d9-d964e66e45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983"/>
    <a:srgbClr val="FFFFFF"/>
    <a:srgbClr val="009C82"/>
    <a:srgbClr val="D5A82B"/>
    <a:srgbClr val="49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FF528-577B-492D-B5D1-7D8241B218FC}" v="17" dt="2024-03-15T10:26:01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8E554-BAC1-4713-906F-4C3E22F886EB}" type="datetimeFigureOut">
              <a:rPr lang="nl-NL" smtClean="0"/>
              <a:t>15-3-2024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4FACE-2905-4730-BFD0-5B126BA9D23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2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cs typeface="Calibri" panose="020F0502020204030204"/>
              </a:rPr>
              <a:t>Uitgangspunt is het netwerk waar </a:t>
            </a:r>
            <a:r>
              <a:rPr lang="nl-NL">
                <a:cs typeface="Calibri" panose="020F0502020204030204"/>
              </a:rPr>
              <a:t>je het uiteindelijk </a:t>
            </a:r>
            <a:r>
              <a:rPr lang="nl-NL" dirty="0">
                <a:cs typeface="Calibri" panose="020F0502020204030204"/>
              </a:rPr>
              <a:t>voor doet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4FACE-2905-4730-BFD0-5B126BA9D23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16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41B36-C913-C74E-D53E-D42314BD0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0C8A7F-B208-C226-4A47-5E51AD7E2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2AB3FB7-ED04-F9AB-ED4E-624F2E469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 panose="020F0502020204030204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EB7C43-7BD0-7BD2-BA10-68DDC62B1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4FACE-2905-4730-BFD0-5B126BA9D23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83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F4C3C-25B3-8424-0BFA-C2E70409D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1BB3E05-EF76-6904-30AD-12B821DCB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657EF1F-378E-B749-6550-1F9571315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 panose="020F0502020204030204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3C9CCC-27E2-D697-CA6C-5F0AA99BD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4FACE-2905-4730-BFD0-5B126BA9D23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3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C34D-A9FC-40B1-889B-F53B5B53E1C4}" type="datetime1">
              <a:rPr lang="nl-NL" smtClean="0"/>
              <a:t>15-3-2024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8A6F-C7B8-43CC-A3BF-82BF47E2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2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EB65-59E5-4C5D-8EEE-53FE2FC72FCB}" type="datetime1">
              <a:rPr lang="nl-NL" smtClean="0"/>
              <a:t>15-3-2024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8A6F-C7B8-43CC-A3BF-82BF47E2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70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1774-F082-4DB0-AB9B-6694268D8038}" type="datetime1">
              <a:rPr lang="nl-NL" smtClean="0"/>
              <a:t>15-3-2024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8A6F-C7B8-43CC-A3BF-82BF47E2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63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CACF-B6E9-4F00-B8FB-B1782CCA9FD3}" type="datetime1">
              <a:rPr lang="nl-NL" smtClean="0"/>
              <a:t>15-3-2024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8A6F-C7B8-43CC-A3BF-82BF47E2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31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2396-7F82-416B-9560-55BBE9ECF007}" type="datetime1">
              <a:rPr lang="nl-NL" smtClean="0"/>
              <a:t>15-3-2024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8A6F-C7B8-43CC-A3BF-82BF47E2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96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07F-B463-4737-80A8-908128D15AAD}" type="datetime1">
              <a:rPr lang="nl-NL" smtClean="0"/>
              <a:t>15-3-2024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8A6F-C7B8-43CC-A3BF-82BF47E2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38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408D-9A66-4894-A996-1E507538D6E0}" type="datetime1">
              <a:rPr lang="nl-NL" smtClean="0"/>
              <a:t>15-3-2024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8A6F-C7B8-43CC-A3BF-82BF47E2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08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FEA6-FB0C-45A6-8879-82C61336FF88}" type="datetime1">
              <a:rPr lang="nl-NL" smtClean="0"/>
              <a:t>15-3-2024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8A6F-C7B8-43CC-A3BF-82BF47E2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8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F0B7-64E7-402F-B9A4-C92FFF1CB5D1}" type="datetime1">
              <a:rPr lang="nl-NL" smtClean="0"/>
              <a:t>15-3-2024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8A6F-C7B8-43CC-A3BF-82BF47E2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1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A7DD-09F1-4B4F-8AD2-BED4FBAB44EE}" type="datetime1">
              <a:rPr lang="nl-NL" smtClean="0"/>
              <a:t>15-3-2024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8A6F-C7B8-43CC-A3BF-82BF47E2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9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FC84-C7D8-46D0-B95C-0FB42D260DCA}" type="datetime1">
              <a:rPr lang="nl-NL" smtClean="0"/>
              <a:t>15-3-2024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8A6F-C7B8-43CC-A3BF-82BF47E2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07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59F8-93D3-4638-A8BB-C405B27E4D2D}" type="datetime1">
              <a:rPr lang="nl-NL" smtClean="0"/>
              <a:t>15-3-2024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D8A6F-C7B8-43CC-A3BF-82BF47E225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26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33350" y="164591"/>
            <a:ext cx="8879072" cy="1144365"/>
          </a:xfrm>
          <a:prstGeom prst="rect">
            <a:avLst/>
          </a:prstGeom>
          <a:solidFill>
            <a:srgbClr val="009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95" lvl="1" algn="l"/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/>
          <p:nvPr/>
        </p:nvPicPr>
        <p:blipFill rotWithShape="1">
          <a:blip r:embed="rId2"/>
          <a:srcRect l="9488" t="73184" r="81137" b="11990"/>
          <a:stretch/>
        </p:blipFill>
        <p:spPr bwMode="auto">
          <a:xfrm>
            <a:off x="133350" y="192704"/>
            <a:ext cx="1862875" cy="986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5F9D87F-8C56-7447-BF86-A2950D9C8C65}"/>
              </a:ext>
            </a:extLst>
          </p:cNvPr>
          <p:cNvSpPr txBox="1">
            <a:spLocks/>
          </p:cNvSpPr>
          <p:nvPr/>
        </p:nvSpPr>
        <p:spPr>
          <a:xfrm>
            <a:off x="285553" y="1368539"/>
            <a:ext cx="8534919" cy="52214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349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2349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8FAB17DE-F604-44D5-8887-227D955ACF70}"/>
              </a:ext>
            </a:extLst>
          </p:cNvPr>
          <p:cNvSpPr>
            <a:spLocks noGrp="1"/>
          </p:cNvSpPr>
          <p:nvPr/>
        </p:nvSpPr>
        <p:spPr>
          <a:xfrm>
            <a:off x="1553966" y="325974"/>
            <a:ext cx="7458456" cy="881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4002210-AA44-6F21-2802-42675C2B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56" y="1791391"/>
            <a:ext cx="2629651" cy="32752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15F8452-4F70-CF98-2D62-520267F18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700" y="5638913"/>
            <a:ext cx="2377646" cy="95105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7F11825-AEBF-B3ED-3136-C54F74613799}"/>
              </a:ext>
            </a:extLst>
          </p:cNvPr>
          <p:cNvSpPr txBox="1"/>
          <p:nvPr/>
        </p:nvSpPr>
        <p:spPr>
          <a:xfrm>
            <a:off x="3362632" y="2428568"/>
            <a:ext cx="5239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" lvl="1" algn="l"/>
            <a:r>
              <a:rPr lang="nl-NL" sz="2800" b="1" dirty="0">
                <a:solidFill>
                  <a:srgbClr val="459983"/>
                </a:solidFill>
              </a:rPr>
              <a:t>Netwerk in de LLO-K aanvraag:</a:t>
            </a:r>
          </a:p>
          <a:p>
            <a:pPr marL="23495" lvl="1" algn="l"/>
            <a:endParaRPr lang="nl-NL" sz="2800" b="1" dirty="0">
              <a:solidFill>
                <a:srgbClr val="459983"/>
              </a:solidFill>
            </a:endParaRPr>
          </a:p>
          <a:p>
            <a:pPr marL="23495" lvl="1" algn="l"/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459983"/>
                </a:solidFill>
                <a:effectLst/>
                <a:uLnTx/>
                <a:uFillTx/>
                <a:ea typeface="+mn-lt"/>
                <a:cs typeface="Arial" panose="020B0604020202020204" pitchFamily="34" charset="0"/>
              </a:rPr>
              <a:t>Uitganspunt of sluitstuk?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164" y="217339"/>
            <a:ext cx="8879072" cy="1144365"/>
          </a:xfrm>
          <a:prstGeom prst="rect">
            <a:avLst/>
          </a:prstGeom>
          <a:solidFill>
            <a:srgbClr val="009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Even voorstellen</a:t>
            </a:r>
          </a:p>
        </p:txBody>
      </p:sp>
      <p:pic>
        <p:nvPicPr>
          <p:cNvPr id="5" name="Afbeelding 4"/>
          <p:cNvPicPr/>
          <p:nvPr/>
        </p:nvPicPr>
        <p:blipFill rotWithShape="1">
          <a:blip r:embed="rId3"/>
          <a:srcRect l="9488" t="73184" r="81137" b="11990"/>
          <a:stretch/>
        </p:blipFill>
        <p:spPr bwMode="auto">
          <a:xfrm>
            <a:off x="131578" y="269848"/>
            <a:ext cx="1879158" cy="986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C75A06B6-44B2-4CC5-96E0-48B1B7E6AC27}"/>
              </a:ext>
            </a:extLst>
          </p:cNvPr>
          <p:cNvSpPr>
            <a:spLocks noGrp="1"/>
          </p:cNvSpPr>
          <p:nvPr/>
        </p:nvSpPr>
        <p:spPr>
          <a:xfrm>
            <a:off x="1521674" y="241865"/>
            <a:ext cx="7662813" cy="881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1E5325-674E-5FC6-F66A-630D557BA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66" y="3968653"/>
            <a:ext cx="2177540" cy="214386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998B65-55CB-29D2-C0F6-9ED491F38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957" y="5583322"/>
            <a:ext cx="2381250" cy="9525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1435869-E6BB-D456-52C8-7AC7334CB22C}"/>
              </a:ext>
            </a:extLst>
          </p:cNvPr>
          <p:cNvSpPr txBox="1"/>
          <p:nvPr/>
        </p:nvSpPr>
        <p:spPr>
          <a:xfrm>
            <a:off x="757084" y="1772580"/>
            <a:ext cx="550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459983"/>
                </a:solidFill>
              </a:rPr>
              <a:t>Karin Louwers: Business </a:t>
            </a:r>
            <a:r>
              <a:rPr lang="nl-NL" sz="2400" b="1" dirty="0" err="1">
                <a:solidFill>
                  <a:srgbClr val="459983"/>
                </a:solidFill>
              </a:rPr>
              <a:t>developer</a:t>
            </a:r>
            <a:r>
              <a:rPr lang="nl-NL" sz="2400" b="1" dirty="0">
                <a:solidFill>
                  <a:srgbClr val="459983"/>
                </a:solidFill>
              </a:rPr>
              <a:t> Saxion</a:t>
            </a:r>
          </a:p>
          <a:p>
            <a:endParaRPr lang="nl-NL" sz="2400" b="1" dirty="0">
              <a:solidFill>
                <a:srgbClr val="459983"/>
              </a:solidFill>
            </a:endParaRPr>
          </a:p>
          <a:p>
            <a:r>
              <a:rPr lang="nl-NL" sz="2400" b="1" dirty="0">
                <a:solidFill>
                  <a:srgbClr val="459983"/>
                </a:solidFill>
              </a:rPr>
              <a:t>Rol in LLO-K: link naar werkveld </a:t>
            </a:r>
          </a:p>
          <a:p>
            <a:endParaRPr lang="nl-NL" sz="2400" b="1" dirty="0">
              <a:solidFill>
                <a:srgbClr val="4599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7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95B51-2149-20EB-7487-ED1DD9D33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9B75413-C8A4-0318-6B3B-5870C742F889}"/>
              </a:ext>
            </a:extLst>
          </p:cNvPr>
          <p:cNvSpPr/>
          <p:nvPr/>
        </p:nvSpPr>
        <p:spPr>
          <a:xfrm>
            <a:off x="131578" y="191101"/>
            <a:ext cx="8879072" cy="1144365"/>
          </a:xfrm>
          <a:prstGeom prst="rect">
            <a:avLst/>
          </a:prstGeom>
          <a:solidFill>
            <a:srgbClr val="009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Tips en Tops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533CE1-DF70-9C93-4319-82663F671A73}"/>
              </a:ext>
            </a:extLst>
          </p:cNvPr>
          <p:cNvPicPr/>
          <p:nvPr/>
        </p:nvPicPr>
        <p:blipFill rotWithShape="1">
          <a:blip r:embed="rId3"/>
          <a:srcRect l="9488" t="73184" r="81137" b="11990"/>
          <a:stretch/>
        </p:blipFill>
        <p:spPr bwMode="auto">
          <a:xfrm>
            <a:off x="131578" y="269848"/>
            <a:ext cx="1879158" cy="986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1B6AB6D3-F495-6C23-C2C4-03CF428FB7C6}"/>
              </a:ext>
            </a:extLst>
          </p:cNvPr>
          <p:cNvSpPr>
            <a:spLocks noGrp="1"/>
          </p:cNvSpPr>
          <p:nvPr/>
        </p:nvSpPr>
        <p:spPr>
          <a:xfrm>
            <a:off x="1521674" y="241865"/>
            <a:ext cx="7662813" cy="881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E37F24D-A614-D582-5673-DE57CC569DEC}"/>
              </a:ext>
            </a:extLst>
          </p:cNvPr>
          <p:cNvSpPr txBox="1"/>
          <p:nvPr/>
        </p:nvSpPr>
        <p:spPr>
          <a:xfrm>
            <a:off x="678426" y="2123768"/>
            <a:ext cx="6695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459983"/>
                </a:solidFill>
              </a:rPr>
              <a:t>Betrek je relatiemanager in je schrijfteam: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459983"/>
                </a:solidFill>
              </a:rPr>
              <a:t>Bedenk welke relaties van belang zijn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459983"/>
                </a:solidFill>
              </a:rPr>
              <a:t>Informeer je relaties </a:t>
            </a:r>
            <a:r>
              <a:rPr lang="nl-NL" b="1" dirty="0">
                <a:solidFill>
                  <a:srgbClr val="459983"/>
                </a:solidFill>
              </a:rPr>
              <a:t>tijdig</a:t>
            </a:r>
            <a:r>
              <a:rPr lang="nl-NL" dirty="0">
                <a:solidFill>
                  <a:srgbClr val="459983"/>
                </a:solidFill>
              </a:rPr>
              <a:t> over het voornemen een projectaanvraag te doen en wat dat voor hen kan opleveren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459983"/>
                </a:solidFill>
              </a:rPr>
              <a:t>Herschrijven van de uitnodigingsteksten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459983"/>
                </a:solidFill>
              </a:rPr>
              <a:t>Persoonlijk informeren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459983"/>
                </a:solidFill>
              </a:rPr>
              <a:t>Wees helder over de verwachtingen </a:t>
            </a:r>
            <a:r>
              <a:rPr lang="nl-NL" dirty="0" err="1">
                <a:solidFill>
                  <a:srgbClr val="459983"/>
                </a:solidFill>
              </a:rPr>
              <a:t>mbt</a:t>
            </a:r>
            <a:r>
              <a:rPr lang="nl-NL" dirty="0">
                <a:solidFill>
                  <a:srgbClr val="459983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59983"/>
                </a:solidFill>
              </a:rPr>
              <a:t>	tijd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59983"/>
                </a:solidFill>
              </a:rPr>
              <a:t>	geld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59983"/>
                </a:solidFill>
              </a:rPr>
              <a:t>	opbrengst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59983"/>
                </a:solidFill>
              </a:rPr>
              <a:t>	administratieve verplichtingen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92DE1C-11ED-D414-428C-BA7AF9372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48" y="5715841"/>
            <a:ext cx="237764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6D613-82DC-4262-E9E7-5BE138D16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3DF786B-1E57-C232-5759-0360371461B9}"/>
              </a:ext>
            </a:extLst>
          </p:cNvPr>
          <p:cNvSpPr/>
          <p:nvPr/>
        </p:nvSpPr>
        <p:spPr>
          <a:xfrm>
            <a:off x="131578" y="191101"/>
            <a:ext cx="8879072" cy="1144365"/>
          </a:xfrm>
          <a:prstGeom prst="rect">
            <a:avLst/>
          </a:prstGeom>
          <a:solidFill>
            <a:srgbClr val="009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Samenwerkingsovereenkomst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3719D2-A576-8311-E652-4213D198AB62}"/>
              </a:ext>
            </a:extLst>
          </p:cNvPr>
          <p:cNvPicPr/>
          <p:nvPr/>
        </p:nvPicPr>
        <p:blipFill rotWithShape="1">
          <a:blip r:embed="rId3"/>
          <a:srcRect l="9488" t="73184" r="81137" b="11990"/>
          <a:stretch/>
        </p:blipFill>
        <p:spPr bwMode="auto">
          <a:xfrm>
            <a:off x="131578" y="269848"/>
            <a:ext cx="1879158" cy="986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FE3179ED-D761-2472-98CF-42C046795C41}"/>
              </a:ext>
            </a:extLst>
          </p:cNvPr>
          <p:cNvSpPr>
            <a:spLocks noGrp="1"/>
          </p:cNvSpPr>
          <p:nvPr/>
        </p:nvSpPr>
        <p:spPr>
          <a:xfrm>
            <a:off x="1521674" y="241865"/>
            <a:ext cx="7662813" cy="881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C31D4D-853B-B025-C4CB-19058C034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674" y="5665077"/>
            <a:ext cx="2377646" cy="95105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538AB57-4945-2CE6-4FF1-B58D47351734}"/>
              </a:ext>
            </a:extLst>
          </p:cNvPr>
          <p:cNvSpPr txBox="1"/>
          <p:nvPr/>
        </p:nvSpPr>
        <p:spPr>
          <a:xfrm>
            <a:off x="1337187" y="2399071"/>
            <a:ext cx="60572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459983"/>
                </a:solidFill>
              </a:rPr>
              <a:t>Voorbeeld Saxion: in de chat</a:t>
            </a:r>
          </a:p>
          <a:p>
            <a:endParaRPr lang="nl-NL" dirty="0">
              <a:solidFill>
                <a:srgbClr val="4599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59983"/>
                </a:solidFill>
              </a:rPr>
              <a:t>Juridisch document, dus aanpassen aan je eigen organisatie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59983"/>
                </a:solidFill>
              </a:rPr>
              <a:t>Neem de tijd voor ophalen handtekeningen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59983"/>
                </a:solidFill>
              </a:rPr>
              <a:t>Informeer over de status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A2AADC-6967-2A15-B45A-6B19DD23C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640825"/>
            <a:ext cx="2241293" cy="173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13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bc411b-27cd-48c7-8d6f-e7f15b98bf49">
      <Terms xmlns="http://schemas.microsoft.com/office/infopath/2007/PartnerControls"/>
    </lcf76f155ced4ddcb4097134ff3c332f>
    <TaxCatchAll xmlns="f47eb262-b0b6-4a73-97aa-f9bf3870865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51B6D20EA7443814551DED1569233" ma:contentTypeVersion="14" ma:contentTypeDescription="Create a new document." ma:contentTypeScope="" ma:versionID="72e59b231c20ffb8ff25b9479df2b9d4">
  <xsd:schema xmlns:xsd="http://www.w3.org/2001/XMLSchema" xmlns:xs="http://www.w3.org/2001/XMLSchema" xmlns:p="http://schemas.microsoft.com/office/2006/metadata/properties" xmlns:ns2="b3bc411b-27cd-48c7-8d6f-e7f15b98bf49" xmlns:ns3="f47eb262-b0b6-4a73-97aa-f9bf3870865c" targetNamespace="http://schemas.microsoft.com/office/2006/metadata/properties" ma:root="true" ma:fieldsID="0650976e5726a68b559301e16c492e50" ns2:_="" ns3:_="">
    <xsd:import namespace="b3bc411b-27cd-48c7-8d6f-e7f15b98bf49"/>
    <xsd:import namespace="f47eb262-b0b6-4a73-97aa-f9bf38708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c411b-27cd-48c7-8d6f-e7f15b98b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6eb76ce-677d-4617-aee1-d24d0dd6fa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eb262-b0b6-4a73-97aa-f9bf3870865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7686d4-739a-4c00-8d7b-67ff82792770}" ma:internalName="TaxCatchAll" ma:showField="CatchAllData" ma:web="f47eb262-b0b6-4a73-97aa-f9bf38708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35F3AF-D4A3-4E78-A1C9-7D406FC4C252}">
  <ds:schemaRefs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ed53a28-3ae5-455e-bff4-cb915fc4b687"/>
    <ds:schemaRef ds:uri="http://schemas.microsoft.com/office/2006/metadata/properties"/>
    <ds:schemaRef ds:uri="b1558138-3cb4-4021-80e1-b0be044b4253"/>
    <ds:schemaRef ds:uri="6c73e52c-07d4-4617-ab67-464747257e8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165E5B1-C149-4CF4-85FE-F9B3359E8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E5DB2D-E867-46CA-8566-08D12DEA26A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</Words>
  <Application>Microsoft Office PowerPoint</Application>
  <PresentationFormat>On-screen Show (4:3)</PresentationFormat>
  <Paragraphs>29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 Presentation</vt:lpstr>
      <vt:lpstr>PowerPoint Presentation</vt:lpstr>
      <vt:lpstr>PowerPoint Presentation</vt:lpstr>
      <vt:lpstr>PowerPoint Presentation</vt:lpstr>
    </vt:vector>
  </TitlesOfParts>
  <Company>Saxion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Marieke Daemen</dc:creator>
  <cp:lastModifiedBy>Claudia Beemster</cp:lastModifiedBy>
  <cp:revision>429</cp:revision>
  <cp:lastPrinted>2023-03-13T13:48:11Z</cp:lastPrinted>
  <dcterms:created xsi:type="dcterms:W3CDTF">2019-09-13T08:01:44Z</dcterms:created>
  <dcterms:modified xsi:type="dcterms:W3CDTF">2024-03-15T13:09:59Z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0x010100A3951B6D20EA7443814551DED1569233</vt:lpwstr>
  </property>
  <property fmtid="{D5CDD505-2E9C-101B-9397-08002B2CF9AE}" pid="3" name="Saxion_Organisatie">
    <vt:lpwstr/>
  </property>
  <property fmtid="{D5CDD505-2E9C-101B-9397-08002B2CF9AE}" pid="4" name="MediaServiceImageTags">
    <vt:lpwstr/>
  </property>
</Properties>
</file>