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64" r:id="rId8"/>
  </p:sldIdLst>
  <p:sldSz cx="18288000" cy="10287000"/>
  <p:notesSz cx="6858000" cy="9144000"/>
  <p:embeddedFontLst>
    <p:embeddedFont>
      <p:font typeface="Arimo Bold" panose="020B0604020202020204" charset="0"/>
      <p:regular r:id="rId9"/>
      <p:bold r:id="rId10"/>
    </p:embeddedFont>
    <p:embeddedFont>
      <p:font typeface="Gilroy" panose="020B0604020202020204" charset="0"/>
      <p:regular r:id="rId11"/>
    </p:embeddedFont>
    <p:embeddedFont>
      <p:font typeface="Gilroy Italics" panose="020B0604020202020204" charset="0"/>
      <p:regular r:id="rId12"/>
      <p: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EB9827-FA8D-0F81-739F-44ADE3C7B9C7}" v="363" dt="2024-03-20T15:16:13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72" d="100"/>
          <a:sy n="72" d="100"/>
        </p:scale>
        <p:origin x="76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5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Beemster" userId="S::claudia.beemster@llokatalysator.nl::484be61e-65ac-42b7-9217-2701e46a20ff" providerId="AD" clId="Web-{A4EB9827-FA8D-0F81-739F-44ADE3C7B9C7}"/>
    <pc:docChg chg="delSld modSld">
      <pc:chgData name="Claudia Beemster" userId="S::claudia.beemster@llokatalysator.nl::484be61e-65ac-42b7-9217-2701e46a20ff" providerId="AD" clId="Web-{A4EB9827-FA8D-0F81-739F-44ADE3C7B9C7}" dt="2024-03-20T15:16:13.580" v="192" actId="20577"/>
      <pc:docMkLst>
        <pc:docMk/>
      </pc:docMkLst>
      <pc:sldChg chg="modSp">
        <pc:chgData name="Claudia Beemster" userId="S::claudia.beemster@llokatalysator.nl::484be61e-65ac-42b7-9217-2701e46a20ff" providerId="AD" clId="Web-{A4EB9827-FA8D-0F81-739F-44ADE3C7B9C7}" dt="2024-03-20T15:16:13.580" v="192" actId="20577"/>
        <pc:sldMkLst>
          <pc:docMk/>
          <pc:sldMk cId="0" sldId="256"/>
        </pc:sldMkLst>
        <pc:spChg chg="mod">
          <ac:chgData name="Claudia Beemster" userId="S::claudia.beemster@llokatalysator.nl::484be61e-65ac-42b7-9217-2701e46a20ff" providerId="AD" clId="Web-{A4EB9827-FA8D-0F81-739F-44ADE3C7B9C7}" dt="2024-03-20T15:10:12.536" v="31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Claudia Beemster" userId="S::claudia.beemster@llokatalysator.nl::484be61e-65ac-42b7-9217-2701e46a20ff" providerId="AD" clId="Web-{A4EB9827-FA8D-0F81-739F-44ADE3C7B9C7}" dt="2024-03-20T15:14:21.639" v="154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Claudia Beemster" userId="S::claudia.beemster@llokatalysator.nl::484be61e-65ac-42b7-9217-2701e46a20ff" providerId="AD" clId="Web-{A4EB9827-FA8D-0F81-739F-44ADE3C7B9C7}" dt="2024-03-20T15:16:13.580" v="192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Claudia Beemster" userId="S::claudia.beemster@llokatalysator.nl::484be61e-65ac-42b7-9217-2701e46a20ff" providerId="AD" clId="Web-{A4EB9827-FA8D-0F81-739F-44ADE3C7B9C7}" dt="2024-03-20T15:12:35.057" v="80" actId="20577"/>
        <pc:sldMkLst>
          <pc:docMk/>
          <pc:sldMk cId="0" sldId="257"/>
        </pc:sldMkLst>
        <pc:spChg chg="mod">
          <ac:chgData name="Claudia Beemster" userId="S::claudia.beemster@llokatalysator.nl::484be61e-65ac-42b7-9217-2701e46a20ff" providerId="AD" clId="Web-{A4EB9827-FA8D-0F81-739F-44ADE3C7B9C7}" dt="2024-03-20T15:12:35.057" v="80" actId="20577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Claudia Beemster" userId="S::claudia.beemster@llokatalysator.nl::484be61e-65ac-42b7-9217-2701e46a20ff" providerId="AD" clId="Web-{A4EB9827-FA8D-0F81-739F-44ADE3C7B9C7}" dt="2024-03-20T15:12:48.073" v="81"/>
        <pc:sldMkLst>
          <pc:docMk/>
          <pc:sldMk cId="0" sldId="259"/>
        </pc:sldMkLst>
      </pc:sldChg>
      <pc:sldChg chg="del">
        <pc:chgData name="Claudia Beemster" userId="S::claudia.beemster@llokatalysator.nl::484be61e-65ac-42b7-9217-2701e46a20ff" providerId="AD" clId="Web-{A4EB9827-FA8D-0F81-739F-44ADE3C7B9C7}" dt="2024-03-20T15:12:49.401" v="82"/>
        <pc:sldMkLst>
          <pc:docMk/>
          <pc:sldMk cId="0" sldId="260"/>
        </pc:sldMkLst>
      </pc:sldChg>
      <pc:sldChg chg="del">
        <pc:chgData name="Claudia Beemster" userId="S::claudia.beemster@llokatalysator.nl::484be61e-65ac-42b7-9217-2701e46a20ff" providerId="AD" clId="Web-{A4EB9827-FA8D-0F81-739F-44ADE3C7B9C7}" dt="2024-03-20T15:12:49.511" v="83"/>
        <pc:sldMkLst>
          <pc:docMk/>
          <pc:sldMk cId="0" sldId="261"/>
        </pc:sldMkLst>
      </pc:sldChg>
      <pc:sldChg chg="del">
        <pc:chgData name="Claudia Beemster" userId="S::claudia.beemster@llokatalysator.nl::484be61e-65ac-42b7-9217-2701e46a20ff" providerId="AD" clId="Web-{A4EB9827-FA8D-0F81-739F-44ADE3C7B9C7}" dt="2024-03-20T15:12:50.651" v="84"/>
        <pc:sldMkLst>
          <pc:docMk/>
          <pc:sldMk cId="0" sldId="262"/>
        </pc:sldMkLst>
      </pc:sldChg>
      <pc:sldChg chg="del">
        <pc:chgData name="Claudia Beemster" userId="S::claudia.beemster@llokatalysator.nl::484be61e-65ac-42b7-9217-2701e46a20ff" providerId="AD" clId="Web-{A4EB9827-FA8D-0F81-739F-44ADE3C7B9C7}" dt="2024-03-20T15:12:50.870" v="85"/>
        <pc:sldMkLst>
          <pc:docMk/>
          <pc:sldMk cId="0" sldId="263"/>
        </pc:sldMkLst>
      </pc:sldChg>
      <pc:sldChg chg="modSp">
        <pc:chgData name="Claudia Beemster" userId="S::claudia.beemster@llokatalysator.nl::484be61e-65ac-42b7-9217-2701e46a20ff" providerId="AD" clId="Web-{A4EB9827-FA8D-0F81-739F-44ADE3C7B9C7}" dt="2024-03-20T15:14:13.654" v="153" actId="20577"/>
        <pc:sldMkLst>
          <pc:docMk/>
          <pc:sldMk cId="0" sldId="264"/>
        </pc:sldMkLst>
        <pc:spChg chg="mod">
          <ac:chgData name="Claudia Beemster" userId="S::claudia.beemster@llokatalysator.nl::484be61e-65ac-42b7-9217-2701e46a20ff" providerId="AD" clId="Web-{A4EB9827-FA8D-0F81-739F-44ADE3C7B9C7}" dt="2024-03-20T15:14:13.654" v="153" actId="20577"/>
          <ac:spMkLst>
            <pc:docMk/>
            <pc:sldMk cId="0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3" name="Freeform 3"/>
          <p:cNvSpPr/>
          <p:nvPr/>
        </p:nvSpPr>
        <p:spPr>
          <a:xfrm>
            <a:off x="15608462" y="357368"/>
            <a:ext cx="2058123" cy="823248"/>
          </a:xfrm>
          <a:custGeom>
            <a:avLst/>
            <a:gdLst/>
            <a:ahLst/>
            <a:cxnLst/>
            <a:rect l="l" t="t" r="r" b="b"/>
            <a:pathLst>
              <a:path w="2058123" h="823248">
                <a:moveTo>
                  <a:pt x="0" y="0"/>
                </a:moveTo>
                <a:lnTo>
                  <a:pt x="2058122" y="0"/>
                </a:lnTo>
                <a:lnTo>
                  <a:pt x="2058122" y="823248"/>
                </a:lnTo>
                <a:lnTo>
                  <a:pt x="0" y="82324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4" name="Freeform 4"/>
          <p:cNvSpPr/>
          <p:nvPr/>
        </p:nvSpPr>
        <p:spPr>
          <a:xfrm>
            <a:off x="10764645" y="1446765"/>
            <a:ext cx="6262836" cy="5840987"/>
          </a:xfrm>
          <a:custGeom>
            <a:avLst/>
            <a:gdLst/>
            <a:ahLst/>
            <a:cxnLst/>
            <a:rect l="l" t="t" r="r" b="b"/>
            <a:pathLst>
              <a:path w="6262836" h="5840987">
                <a:moveTo>
                  <a:pt x="0" y="0"/>
                </a:moveTo>
                <a:lnTo>
                  <a:pt x="6262836" y="0"/>
                </a:lnTo>
                <a:lnTo>
                  <a:pt x="6262836" y="5840987"/>
                </a:lnTo>
                <a:lnTo>
                  <a:pt x="0" y="584098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5" name="TextBox 5"/>
          <p:cNvSpPr txBox="1"/>
          <p:nvPr/>
        </p:nvSpPr>
        <p:spPr>
          <a:xfrm>
            <a:off x="1210889" y="5588538"/>
            <a:ext cx="17891988" cy="10136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910"/>
              </a:lnSpc>
            </a:pPr>
            <a:r>
              <a:rPr lang="en-US" sz="5400" b="1" dirty="0">
                <a:solidFill>
                  <a:srgbClr val="573078"/>
                </a:solidFill>
                <a:latin typeface="Arimo Bold"/>
                <a:ea typeface="Arimo Bold"/>
                <a:cs typeface="Arimo Bold"/>
              </a:rPr>
              <a:t>Netwerk; </a:t>
            </a:r>
            <a:r>
              <a:rPr lang="en-US" sz="5400" b="1" dirty="0" err="1">
                <a:solidFill>
                  <a:srgbClr val="573078"/>
                </a:solidFill>
                <a:latin typeface="Arimo Bold"/>
                <a:ea typeface="Arimo Bold"/>
                <a:cs typeface="Arimo Bold"/>
              </a:rPr>
              <a:t>uitgangspunt</a:t>
            </a:r>
            <a:r>
              <a:rPr lang="en-US" sz="5400" b="1" dirty="0">
                <a:solidFill>
                  <a:srgbClr val="573078"/>
                </a:solidFill>
                <a:latin typeface="Arimo Bold"/>
                <a:ea typeface="Arimo Bold"/>
                <a:cs typeface="Arimo Bold"/>
              </a:rPr>
              <a:t> of </a:t>
            </a:r>
            <a:r>
              <a:rPr lang="en-US" sz="5400" b="1" dirty="0" err="1">
                <a:solidFill>
                  <a:srgbClr val="573078"/>
                </a:solidFill>
                <a:latin typeface="Arimo Bold"/>
                <a:ea typeface="Arimo Bold"/>
                <a:cs typeface="Arimo Bold"/>
              </a:rPr>
              <a:t>sluitstuk</a:t>
            </a:r>
            <a:r>
              <a:rPr lang="en-US" sz="5400" b="1" dirty="0">
                <a:solidFill>
                  <a:srgbClr val="573078"/>
                </a:solidFill>
                <a:latin typeface="Arimo Bold"/>
                <a:ea typeface="Arimo Bold"/>
                <a:cs typeface="Arimo Bold"/>
              </a:rPr>
              <a:t> van je </a:t>
            </a:r>
            <a:r>
              <a:rPr lang="en-US" sz="5400" b="1" dirty="0" err="1">
                <a:solidFill>
                  <a:srgbClr val="573078"/>
                </a:solidFill>
                <a:latin typeface="Arimo Bold"/>
                <a:ea typeface="Arimo Bold"/>
                <a:cs typeface="Arimo Bold"/>
              </a:rPr>
              <a:t>aanvraag</a:t>
            </a:r>
            <a:r>
              <a:rPr lang="en-US" sz="5400" b="1" dirty="0">
                <a:solidFill>
                  <a:srgbClr val="573078"/>
                </a:solidFill>
                <a:latin typeface="Arimo Bold"/>
                <a:ea typeface="Arimo Bold"/>
                <a:cs typeface="Arimo Bold"/>
              </a:rPr>
              <a:t>?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126547" y="7201448"/>
            <a:ext cx="16177488" cy="10002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888"/>
              </a:lnSpc>
            </a:pPr>
            <a:r>
              <a:rPr lang="en-US" sz="3600" dirty="0">
                <a:solidFill>
                  <a:srgbClr val="000000"/>
                </a:solidFill>
                <a:latin typeface="Gilroy"/>
              </a:rPr>
              <a:t>(Her)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aanvragers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handvatten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geven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voor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het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opstellen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van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een</a:t>
            </a:r>
            <a:r>
              <a:rPr lang="en-US" sz="3600" dirty="0">
                <a:solidFill>
                  <a:srgbClr val="000000"/>
                </a:solidFill>
                <a:latin typeface="Gilroy Italics"/>
              </a:rPr>
              <a:t> 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aanvraag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zodat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de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kans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op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een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positieve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beoordeling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 het </a:t>
            </a:r>
            <a:r>
              <a:rPr lang="en-US" sz="3600" dirty="0" err="1">
                <a:solidFill>
                  <a:srgbClr val="000000"/>
                </a:solidFill>
                <a:latin typeface="Gilroy"/>
              </a:rPr>
              <a:t>grootst</a:t>
            </a:r>
            <a:r>
              <a:rPr lang="en-US" sz="3600" dirty="0">
                <a:solidFill>
                  <a:srgbClr val="000000"/>
                </a:solidFill>
                <a:latin typeface="Gilroy"/>
              </a:rPr>
              <a:t> is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48740" y="1869756"/>
            <a:ext cx="15590520" cy="858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60"/>
              </a:lnSpc>
            </a:pPr>
            <a:r>
              <a:rPr lang="en-US" sz="4500">
                <a:solidFill>
                  <a:srgbClr val="34B5B3"/>
                </a:solidFill>
                <a:latin typeface="Arimo Bold"/>
              </a:rPr>
              <a:t>Programma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348740" y="3018164"/>
            <a:ext cx="15590520" cy="26032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16"/>
              </a:lnSpc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09.00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uur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  Welkom 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inleiding</a:t>
            </a:r>
            <a:endParaRPr lang="en-US" sz="2700" spc="25" dirty="0" err="1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2916"/>
              </a:lnSpc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09.03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uur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 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Introductie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 Karin Louwers / Saxion: Netwerk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betrekken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opstellen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samenwerkingsovereenkomst</a:t>
            </a:r>
            <a:endParaRPr lang="en-US" sz="2700" spc="25" dirty="0" err="1">
              <a:solidFill>
                <a:srgbClr val="000000"/>
              </a:solidFill>
              <a:latin typeface="Calibri"/>
              <a:cs typeface="Calibri"/>
            </a:endParaRPr>
          </a:p>
          <a:p>
            <a:pPr algn="l">
              <a:lnSpc>
                <a:spcPts val="2916"/>
              </a:lnSpc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09.13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uur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 Open space (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vragen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stellen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beantwoorden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) </a:t>
            </a:r>
          </a:p>
          <a:p>
            <a:pPr algn="l">
              <a:lnSpc>
                <a:spcPts val="2916"/>
              </a:lnSpc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09.43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uur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Rondvraag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: wat neem je mee?</a:t>
            </a:r>
          </a:p>
          <a:p>
            <a:pPr algn="l">
              <a:lnSpc>
                <a:spcPts val="2916"/>
              </a:lnSpc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09.55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uur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Afsluiting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 </a:t>
            </a:r>
          </a:p>
          <a:p>
            <a:pPr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</a:endParaRPr>
          </a:p>
          <a:p>
            <a:pPr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608462" y="357368"/>
            <a:ext cx="2058123" cy="823248"/>
          </a:xfrm>
          <a:custGeom>
            <a:avLst/>
            <a:gdLst/>
            <a:ahLst/>
            <a:cxnLst/>
            <a:rect l="l" t="t" r="r" b="b"/>
            <a:pathLst>
              <a:path w="2058123" h="823248">
                <a:moveTo>
                  <a:pt x="0" y="0"/>
                </a:moveTo>
                <a:lnTo>
                  <a:pt x="2058122" y="0"/>
                </a:lnTo>
                <a:lnTo>
                  <a:pt x="2058122" y="823248"/>
                </a:lnTo>
                <a:lnTo>
                  <a:pt x="0" y="82324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48740" y="1869756"/>
            <a:ext cx="15590520" cy="858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60"/>
              </a:lnSpc>
            </a:pPr>
            <a:r>
              <a:rPr lang="en-US" sz="4500">
                <a:solidFill>
                  <a:srgbClr val="34B5B3"/>
                </a:solidFill>
                <a:latin typeface="Arimo Bold"/>
              </a:rPr>
              <a:t>Praktische zaken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348740" y="3018164"/>
            <a:ext cx="15590520" cy="26033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88632" lvl="1" indent="-244316" algn="l">
              <a:lnSpc>
                <a:spcPts val="2916"/>
              </a:lnSpc>
              <a:buFont typeface="Arial"/>
              <a:buChar char="•"/>
            </a:pPr>
            <a:r>
              <a:rPr lang="en-US" sz="2700" spc="25">
                <a:solidFill>
                  <a:srgbClr val="000000"/>
                </a:solidFill>
                <a:latin typeface="Calibri"/>
              </a:rPr>
              <a:t>De bijeenkomst wordt opgenomen </a:t>
            </a:r>
          </a:p>
          <a:p>
            <a:pPr marL="488632" lvl="1" indent="-244316" algn="l">
              <a:lnSpc>
                <a:spcPts val="2916"/>
              </a:lnSpc>
              <a:buFont typeface="Arial"/>
              <a:buChar char="•"/>
            </a:pPr>
            <a:r>
              <a:rPr lang="en-US" sz="2700" spc="25">
                <a:solidFill>
                  <a:srgbClr val="000000"/>
                </a:solidFill>
                <a:latin typeface="Calibri"/>
              </a:rPr>
              <a:t>Vanaf nu kun je vragen stellen in de chat.</a:t>
            </a:r>
          </a:p>
          <a:p>
            <a:pPr marL="488632" lvl="1" indent="-244316" algn="l">
              <a:lnSpc>
                <a:spcPts val="2916"/>
              </a:lnSpc>
              <a:buFont typeface="Arial"/>
              <a:buChar char="•"/>
            </a:pPr>
            <a:r>
              <a:rPr lang="en-US" sz="2700" spc="25">
                <a:solidFill>
                  <a:srgbClr val="000000"/>
                </a:solidFill>
                <a:latin typeface="Calibri"/>
              </a:rPr>
              <a:t>Vragen worden (door een ieder) vooral beantwoord in de chat of tijdens het panel.</a:t>
            </a:r>
          </a:p>
          <a:p>
            <a:pPr marL="488632" lvl="1" indent="-244316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</a:endParaRPr>
          </a:p>
          <a:p>
            <a:pPr marL="488632" lvl="1" indent="-244316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</a:endParaRPr>
          </a:p>
          <a:p>
            <a:pPr marL="488632" lvl="1" indent="-244316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</a:endParaRPr>
          </a:p>
          <a:p>
            <a:pPr marL="488632" lvl="1" indent="-244316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608462" y="357368"/>
            <a:ext cx="2058123" cy="823248"/>
          </a:xfrm>
          <a:custGeom>
            <a:avLst/>
            <a:gdLst/>
            <a:ahLst/>
            <a:cxnLst/>
            <a:rect l="l" t="t" r="r" b="b"/>
            <a:pathLst>
              <a:path w="2058123" h="823248">
                <a:moveTo>
                  <a:pt x="0" y="0"/>
                </a:moveTo>
                <a:lnTo>
                  <a:pt x="2058122" y="0"/>
                </a:lnTo>
                <a:lnTo>
                  <a:pt x="2058122" y="823248"/>
                </a:lnTo>
                <a:lnTo>
                  <a:pt x="0" y="82324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48740" y="1869756"/>
            <a:ext cx="15590520" cy="858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60"/>
              </a:lnSpc>
            </a:pPr>
            <a:r>
              <a:rPr lang="en-US" sz="4500">
                <a:solidFill>
                  <a:srgbClr val="34B5B3"/>
                </a:solidFill>
                <a:latin typeface="Arimo Bold"/>
              </a:rPr>
              <a:t>Vervolg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348740" y="3018164"/>
            <a:ext cx="15590520" cy="29751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88315" lvl="1" indent="-243840">
              <a:lnSpc>
                <a:spcPts val="2916"/>
              </a:lnSpc>
              <a:buFont typeface="Arial"/>
              <a:buChar char="•"/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We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hebben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een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voorbeeld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samenwerkingsovereenkomst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die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komt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op de website</a:t>
            </a:r>
            <a:endParaRPr lang="en-US" sz="2700" spc="25" dirty="0">
              <a:cs typeface="Calibri"/>
            </a:endParaRPr>
          </a:p>
          <a:p>
            <a:pPr marL="488315" lvl="1" indent="-243840">
              <a:lnSpc>
                <a:spcPts val="2916"/>
              </a:lnSpc>
              <a:buFont typeface="Arial"/>
              <a:buChar char="•"/>
            </a:pP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Volgende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week in de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boostsessie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: Tips op basis van de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voorschouwgesprekken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van DUS-I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aanvragers</a:t>
            </a:r>
            <a:endParaRPr lang="en-US" sz="2700" spc="25" dirty="0" err="1">
              <a:solidFill>
                <a:srgbClr val="000000"/>
              </a:solidFill>
              <a:latin typeface="Calibri"/>
              <a:cs typeface="Calibri"/>
            </a:endParaRPr>
          </a:p>
          <a:p>
            <a:pPr marL="488315" lvl="1" indent="-243840" algn="l">
              <a:lnSpc>
                <a:spcPts val="2916"/>
              </a:lnSpc>
              <a:buFont typeface="Arial"/>
              <a:buChar char="•"/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Laat in de chat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jouw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wensen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voor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vervolgactiviteiten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–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bijeenkomsten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achter</a:t>
            </a:r>
            <a:endParaRPr lang="en-US" sz="2700" spc="25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488315" lvl="1" indent="-243840" algn="l">
              <a:lnSpc>
                <a:spcPts val="2916"/>
              </a:lnSpc>
              <a:buFont typeface="Arial"/>
              <a:buChar char="•"/>
            </a:pPr>
            <a:r>
              <a:rPr lang="en-US" sz="2700" spc="25" dirty="0">
                <a:solidFill>
                  <a:srgbClr val="000000"/>
                </a:solidFill>
                <a:latin typeface="Calibri"/>
              </a:rPr>
              <a:t>Laat in de chat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jouw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feedback achter hoe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deze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bijeenkomst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aan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je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verwachtingen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heeft</a:t>
            </a:r>
            <a:r>
              <a:rPr lang="en-US" sz="2700" spc="25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700" spc="25" dirty="0" err="1">
                <a:solidFill>
                  <a:srgbClr val="000000"/>
                </a:solidFill>
                <a:latin typeface="Calibri"/>
              </a:rPr>
              <a:t>voldaan</a:t>
            </a:r>
            <a:endParaRPr lang="en-US" sz="2700" spc="25" dirty="0" err="1">
              <a:solidFill>
                <a:srgbClr val="000000"/>
              </a:solidFill>
              <a:latin typeface="Calibri"/>
              <a:cs typeface="Calibri"/>
            </a:endParaRPr>
          </a:p>
          <a:p>
            <a:pPr marL="488315" lvl="1" indent="-243840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  <a:cs typeface="Calibri"/>
            </a:endParaRPr>
          </a:p>
          <a:p>
            <a:pPr marL="488315" lvl="1" indent="-243840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  <a:cs typeface="Calibri"/>
            </a:endParaRPr>
          </a:p>
          <a:p>
            <a:pPr marL="488315" lvl="1" indent="-243840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  <a:cs typeface="Calibri"/>
            </a:endParaRPr>
          </a:p>
          <a:p>
            <a:pPr marL="488315" lvl="1" indent="-243840" algn="l">
              <a:lnSpc>
                <a:spcPts val="2916"/>
              </a:lnSpc>
            </a:pPr>
            <a:endParaRPr lang="en-US" sz="2700" spc="25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608462" y="357368"/>
            <a:ext cx="2058123" cy="823248"/>
          </a:xfrm>
          <a:custGeom>
            <a:avLst/>
            <a:gdLst/>
            <a:ahLst/>
            <a:cxnLst/>
            <a:rect l="l" t="t" r="r" b="b"/>
            <a:pathLst>
              <a:path w="2058123" h="823248">
                <a:moveTo>
                  <a:pt x="0" y="0"/>
                </a:moveTo>
                <a:lnTo>
                  <a:pt x="2058122" y="0"/>
                </a:lnTo>
                <a:lnTo>
                  <a:pt x="2058122" y="823248"/>
                </a:lnTo>
                <a:lnTo>
                  <a:pt x="0" y="82324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951B6D20EA7443814551DED1569233" ma:contentTypeVersion="14" ma:contentTypeDescription="Create a new document." ma:contentTypeScope="" ma:versionID="72e59b231c20ffb8ff25b9479df2b9d4">
  <xsd:schema xmlns:xsd="http://www.w3.org/2001/XMLSchema" xmlns:xs="http://www.w3.org/2001/XMLSchema" xmlns:p="http://schemas.microsoft.com/office/2006/metadata/properties" xmlns:ns2="b3bc411b-27cd-48c7-8d6f-e7f15b98bf49" xmlns:ns3="f47eb262-b0b6-4a73-97aa-f9bf3870865c" targetNamespace="http://schemas.microsoft.com/office/2006/metadata/properties" ma:root="true" ma:fieldsID="0650976e5726a68b559301e16c492e50" ns2:_="" ns3:_="">
    <xsd:import namespace="b3bc411b-27cd-48c7-8d6f-e7f15b98bf49"/>
    <xsd:import namespace="f47eb262-b0b6-4a73-97aa-f9bf387086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c411b-27cd-48c7-8d6f-e7f15b98b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e6eb76ce-677d-4617-aee1-d24d0dd6fa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eb262-b0b6-4a73-97aa-f9bf3870865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7686d4-739a-4c00-8d7b-67ff82792770}" ma:internalName="TaxCatchAll" ma:showField="CatchAllData" ma:web="f47eb262-b0b6-4a73-97aa-f9bf387086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bc411b-27cd-48c7-8d6f-e7f15b98bf49">
      <Terms xmlns="http://schemas.microsoft.com/office/infopath/2007/PartnerControls"/>
    </lcf76f155ced4ddcb4097134ff3c332f>
    <TaxCatchAll xmlns="f47eb262-b0b6-4a73-97aa-f9bf3870865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938BEC-B2BA-456F-9B56-39CA3302E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bc411b-27cd-48c7-8d6f-e7f15b98bf49"/>
    <ds:schemaRef ds:uri="f47eb262-b0b6-4a73-97aa-f9bf387086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AF70F9-04A2-4050-B72E-4566DF957078}">
  <ds:schemaRefs>
    <ds:schemaRef ds:uri="http://schemas.microsoft.com/office/2006/metadata/properties"/>
    <ds:schemaRef ds:uri="http://schemas.microsoft.com/office/infopath/2007/PartnerControls"/>
    <ds:schemaRef ds:uri="b3bc411b-27cd-48c7-8d6f-e7f15b98bf49"/>
    <ds:schemaRef ds:uri="f47eb262-b0b6-4a73-97aa-f9bf3870865c"/>
  </ds:schemaRefs>
</ds:datastoreItem>
</file>

<file path=customXml/itemProps3.xml><?xml version="1.0" encoding="utf-8"?>
<ds:datastoreItem xmlns:ds="http://schemas.openxmlformats.org/officeDocument/2006/customXml" ds:itemID="{F7EB590A-8818-44B7-994F-FE6DE149B4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1374</Words>
  <Application>Microsoft Office PowerPoint</Application>
  <PresentationFormat>Custom</PresentationFormat>
  <Paragraphs>134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14-03-2024-LLO-K Boostsessie 2. DUS-I</dc:title>
  <cp:lastModifiedBy>Maud van Zandvoort</cp:lastModifiedBy>
  <cp:revision>84</cp:revision>
  <dcterms:created xsi:type="dcterms:W3CDTF">2006-08-16T00:00:00Z</dcterms:created>
  <dcterms:modified xsi:type="dcterms:W3CDTF">2024-03-20T15:16:16Z</dcterms:modified>
  <dc:identifier>DAF_UoBsaCY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0x010100A3951B6D20EA7443814551DED1569233</vt:lpwstr>
  </property>
  <property fmtid="{D5CDD505-2E9C-101B-9397-08002B2CF9AE}" pid="3" name="MediaServiceImageTags">
    <vt:lpwstr/>
  </property>
</Properties>
</file>